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6" r:id="rId16"/>
    <p:sldId id="269" r:id="rId17"/>
    <p:sldId id="307" r:id="rId18"/>
    <p:sldId id="308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21076</TotalTime>
  <Words>972</Words>
  <Application>Microsoft Office PowerPoint</Application>
  <PresentationFormat>ワイド画面</PresentationFormat>
  <Paragraphs>420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309</cp:revision>
  <dcterms:created xsi:type="dcterms:W3CDTF">2024-04-03T11:07:37Z</dcterms:created>
  <dcterms:modified xsi:type="dcterms:W3CDTF">2024-09-27T10:19:14Z</dcterms:modified>
</cp:coreProperties>
</file>